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70" r:id="rId4"/>
    <p:sldId id="272" r:id="rId5"/>
    <p:sldId id="27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13/02/64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13/02/64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พระราชกฤษฎีกา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กำหนดหลักเกณฑ์และอัตราการจ่ายเงินสมทบ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ประเภทของประโยชน์ทดแทนตลอดจนหลักเกณฑ์และ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เงื่อนไขแห่งสิทธิในการรับประโยชน์ทดแทนของบุคคลซึ่งสมัครเป็นผู้ประกันตน (ฉบับที่ 2) 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10 กุมภาพันธ์ 2564</a:t>
            </a: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www.aimconsultant.com</a:t>
            </a:r>
            <a:endParaRPr lang="en-US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q"/>
            </a:pP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พระราชกฤษฎีกานี้ให้ใช้บังคับตั้งแต่วันถัดจากวันประกาศในราชกิจจา</a:t>
            </a:r>
            <a:r>
              <a:rPr lang="th-TH" sz="235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เป็นต้นไป</a:t>
            </a:r>
          </a:p>
          <a:p>
            <a:pPr marL="360363" indent="-360363">
              <a:buFont typeface="Wingdings" pitchFamily="2" charset="2"/>
              <a:buChar char="q"/>
            </a:pP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ยกเลิกความในพระราชกฤษฎีกา กำหนดหลักเกณฑ์และอัตราการจ่ายเงินสมทบ ประเภทของประโยชน์ทดแทน ตลอดจนหลักเกณฑ์ และเงื่อนไขแห่งสิทธิในการรับประโยชน์ทดแทนของบุคคลซึ่งสมัครเป็นผู้ประกันตน พ.ศ. 2561 และให้ใช้ความในพระราชกฤษฎีกา  กำหนดหลักเกณฑ์และอัตราการจ่ายเงินสมทบ ประเภทของประโยชน์ทดแทนตลอดจนหลักเกณฑ์และเงื่อนไขแห่งสิทธิในการรับประโยชน์ทดแทนของบุคคลซึ่งสมัครเป็นผู้ประกันตน (ฉบับที่ 2) พ.ศ. 2564 นี้</a:t>
            </a: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แทน ดังนี้</a:t>
            </a:r>
            <a:endParaRPr lang="th-TH" sz="235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www.aimconsultant.com</a:t>
            </a:r>
            <a:endParaRPr lang="en-US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17563" lvl="1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1. ยกเลิก</a:t>
            </a: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และให้ใช้ความในวรรคสามของมาตรา 14</a:t>
            </a:r>
          </a:p>
          <a:p>
            <a:pPr marL="360363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      ประโยชน์ทดแทนในกรณีตาย มีดังต่อไปนี้</a:t>
            </a:r>
          </a:p>
          <a:p>
            <a:pPr marL="360363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(1) เงินค่าทาศพในอัตรา 25,000 บาท ให้จ่ายแก่บุคคลตามลำดับ ดังต่อไปนี้</a:t>
            </a:r>
          </a:p>
          <a:p>
            <a:pPr marL="360363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(ก) บุคคลซึ่งผู้ประกันตนทำหนังสือระบุให้เป็นผู้จัดการศพและได้เป็นผู้จัดการศพผู้ประกันตน</a:t>
            </a:r>
          </a:p>
          <a:p>
            <a:pPr marL="360363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(ข) สามีภริยา บิดามารดา หรือบุตรของผู้ประกันตน ซึ่งมีหลักฐานแสดงว่าเป็นผู้จัดการศพผู้ประกันตน</a:t>
            </a:r>
          </a:p>
          <a:p>
            <a:pPr marL="360363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(ค) บุคคลอื่นซึ่งมีหลักฐานแสดงว่าเป็นผู้จัดการศพผู้ประกันตน</a:t>
            </a:r>
          </a:p>
          <a:p>
            <a:pPr marL="360363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(2) เงินสงเคราะห์กรณีผู้ประกันตนถึงแก่ความตายจำนวน 8,000 บาท ต่อเมื่อผู้ประกันตนได้จ่ายเงินสมทบมาแล้วไม่น้อยกว่า 60 เดือนก่อนเดือนที่ถึงแก่ความตาย โดยให้จ่ายแก่บุคคลซึ่งผู้ประกันตนทำหนังสือระบุให้เป็นผู้มีสิทธิได้รับเงินสงเคราะห์นั้น แต่ถ้าผู้ประกันตนมิได้ทำหนังสือระบุไว้ให้นำมาเฉลี่ยจ่ายให้แก่สามีภริยา บิดามารดา หรือบุตรของผู้ประกันตนในจำนวนที่เท่ากัน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www.aimconsultant.com</a:t>
            </a:r>
            <a:endParaRPr lang="en-US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17563" lvl="1" indent="-360363"/>
            <a:r>
              <a:rPr lang="th-TH" sz="2350" smtClean="0">
                <a:latin typeface="Cordia New" pitchFamily="34" charset="-34"/>
                <a:cs typeface="Cordia New" pitchFamily="34" charset="-34"/>
              </a:rPr>
              <a:t>2. </a:t>
            </a:r>
            <a:r>
              <a:rPr lang="th-TH" sz="2350" smtClean="0">
                <a:latin typeface="Cordia New" pitchFamily="34" charset="-34"/>
                <a:cs typeface="Cordia New" pitchFamily="34" charset="-34"/>
              </a:rPr>
              <a:t>ยกเลิก</a:t>
            </a:r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และให้ใช้ความในวรรคหนึ่งของมาตรา 17</a:t>
            </a:r>
          </a:p>
          <a:p>
            <a:pPr marL="360363" lvl="1" indent="-360363"/>
            <a:r>
              <a:rPr lang="th-TH" sz="2350" dirty="0" smtClean="0">
                <a:latin typeface="Cordia New" pitchFamily="34" charset="-34"/>
                <a:cs typeface="Cordia New" pitchFamily="34" charset="-34"/>
              </a:rPr>
              <a:t>	        “มาตรา 17 ในกรณีที่ผู้ประกันตนตามมาตรา 8 ถึงแก่ความตาย ให้จ่ายเงินซึ่งเป็นประโยชน์ทดแทนในกรณีตายโดยจ่ายเป็นเงินค่าทาศพในอัตรา 50,000 บาท ต่อเมื่อภายในระยะเวลา 12 เดือนก่อนเดือนที่ถึงแก่ความตายผู้ประกันตนได้จ่ายเงินสมทบมาแล้วไม่น้อยกว่า 6 เดือน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5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237</Words>
  <Application>Microsoft Office PowerPoint</Application>
  <PresentationFormat>นำเสนอทางหน้าจอ (4:3)</PresentationFormat>
  <Paragraphs>42</Paragraphs>
  <Slides>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7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154</cp:revision>
  <dcterms:created xsi:type="dcterms:W3CDTF">2020-07-02T04:19:53Z</dcterms:created>
  <dcterms:modified xsi:type="dcterms:W3CDTF">2021-02-13T02:24:25Z</dcterms:modified>
</cp:coreProperties>
</file>